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90" r:id="rId18"/>
    <p:sldId id="266" r:id="rId19"/>
    <p:sldId id="291" r:id="rId20"/>
    <p:sldId id="283" r:id="rId21"/>
    <p:sldId id="277" r:id="rId22"/>
    <p:sldId id="267" r:id="rId23"/>
    <p:sldId id="268" r:id="rId24"/>
    <p:sldId id="279" r:id="rId25"/>
    <p:sldId id="280" r:id="rId26"/>
    <p:sldId id="281" r:id="rId27"/>
    <p:sldId id="292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3" r:id="rId3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2"/>
  </p:normalViewPr>
  <p:slideViewPr>
    <p:cSldViewPr snapToGrid="0" snapToObjects="1">
      <p:cViewPr varScale="1">
        <p:scale>
          <a:sx n="109" d="100"/>
          <a:sy n="109" d="100"/>
        </p:scale>
        <p:origin x="1184" y="1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0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4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BF96-4E43-F441-B21A-09C8B4337E82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g"/><Relationship Id="rId5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jpg"/><Relationship Id="rId5" Type="http://schemas.openxmlformats.org/officeDocument/2006/relationships/image" Target="../media/image3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jpg"/><Relationship Id="rId5" Type="http://schemas.openxmlformats.org/officeDocument/2006/relationships/image" Target="../media/image3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jpg"/><Relationship Id="rId5" Type="http://schemas.openxmlformats.org/officeDocument/2006/relationships/image" Target="../media/image3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15.jpg"/><Relationship Id="rId6" Type="http://schemas.openxmlformats.org/officeDocument/2006/relationships/image" Target="../media/image3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6.jpg"/><Relationship Id="rId5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1818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3418" y="22548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cat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782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sheep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8146" y="1539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1916550"/>
            <a:ext cx="7772400" cy="1131454"/>
          </a:xfrm>
          <a:prstGeom prst="roundRect">
            <a:avLst/>
          </a:prstGeom>
          <a:solidFill>
            <a:srgbClr val="FF66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Ready to have a little try?</a:t>
            </a:r>
            <a:endParaRPr 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5-Point Star 5"/>
          <p:cNvSpPr/>
          <p:nvPr/>
        </p:nvSpPr>
        <p:spPr>
          <a:xfrm rot="1352202">
            <a:off x="7943273" y="1177636"/>
            <a:ext cx="681182" cy="597719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 rot="20000988">
            <a:off x="243804" y="3334222"/>
            <a:ext cx="1678331" cy="1480685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bi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3135" y="2701635"/>
            <a:ext cx="446809" cy="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bir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4236" y="2324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2782" y="235873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cat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9545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bird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1036" y="223173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do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1055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sheep0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99600" y="22432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Picture 1" descr="3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cat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0418" y="23125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1145" y="19084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1916550"/>
            <a:ext cx="7772400" cy="1131454"/>
          </a:xfrm>
          <a:prstGeom prst="roundRect">
            <a:avLst/>
          </a:prstGeom>
          <a:solidFill>
            <a:schemeClr val="accent3"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WELL DONE!!!</a:t>
            </a:r>
            <a:endParaRPr lang="en-US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5-Point Star 5"/>
          <p:cNvSpPr/>
          <p:nvPr/>
        </p:nvSpPr>
        <p:spPr>
          <a:xfrm rot="1352202">
            <a:off x="7943273" y="1177636"/>
            <a:ext cx="681182" cy="597719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 rot="20000988">
            <a:off x="243804" y="3334222"/>
            <a:ext cx="1678331" cy="1480685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5782" y="30745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sheep0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1873" y="2705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bird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7327" y="18969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10</Words>
  <Application>Microsoft Macintosh PowerPoint</Application>
  <PresentationFormat>On-screen Show (16:10)</PresentationFormat>
  <Paragraphs>2</Paragraphs>
  <Slides>36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to have a little 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 DONE!!!</vt:lpstr>
    </vt:vector>
  </TitlesOfParts>
  <Company>Birkbeck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trtgrt</dc:title>
  <dc:creator>Anna Peng</dc:creator>
  <cp:lastModifiedBy>Anna Peng</cp:lastModifiedBy>
  <cp:revision>13</cp:revision>
  <dcterms:created xsi:type="dcterms:W3CDTF">2015-08-29T16:00:20Z</dcterms:created>
  <dcterms:modified xsi:type="dcterms:W3CDTF">2018-08-02T17:10:07Z</dcterms:modified>
</cp:coreProperties>
</file>